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Noto Sans" panose="020B0502040504020204" pitchFamily="34" charset="0"/>
      <p:regular r:id="rId53"/>
    </p:embeddedFont>
    <p:embeddedFont>
      <p:font typeface="Noto Sans Bold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1780" y="1028700"/>
            <a:ext cx="12583407" cy="8229600"/>
          </a:xfrm>
          <a:custGeom>
            <a:avLst/>
            <a:gdLst/>
            <a:ahLst/>
            <a:cxnLst/>
            <a:rect l="l" t="t" r="r" b="b"/>
            <a:pathLst>
              <a:path w="12583407" h="8229600">
                <a:moveTo>
                  <a:pt x="0" y="0"/>
                </a:moveTo>
                <a:lnTo>
                  <a:pt x="12583407" y="0"/>
                </a:lnTo>
                <a:lnTo>
                  <a:pt x="125834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3585" y="1028700"/>
            <a:ext cx="12680830" cy="8229600"/>
          </a:xfrm>
          <a:custGeom>
            <a:avLst/>
            <a:gdLst/>
            <a:ahLst/>
            <a:cxnLst/>
            <a:rect l="l" t="t" r="r" b="b"/>
            <a:pathLst>
              <a:path w="12680830" h="8229600">
                <a:moveTo>
                  <a:pt x="0" y="0"/>
                </a:moveTo>
                <a:lnTo>
                  <a:pt x="12680830" y="0"/>
                </a:lnTo>
                <a:lnTo>
                  <a:pt x="126808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8865" y="1028700"/>
            <a:ext cx="12630270" cy="8229600"/>
          </a:xfrm>
          <a:custGeom>
            <a:avLst/>
            <a:gdLst/>
            <a:ahLst/>
            <a:cxnLst/>
            <a:rect l="l" t="t" r="r" b="b"/>
            <a:pathLst>
              <a:path w="12630270" h="8229600">
                <a:moveTo>
                  <a:pt x="0" y="0"/>
                </a:moveTo>
                <a:lnTo>
                  <a:pt x="12630270" y="0"/>
                </a:lnTo>
                <a:lnTo>
                  <a:pt x="1263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11539" y="1028700"/>
            <a:ext cx="12664921" cy="8229600"/>
          </a:xfrm>
          <a:custGeom>
            <a:avLst/>
            <a:gdLst/>
            <a:ahLst/>
            <a:cxnLst/>
            <a:rect l="l" t="t" r="r" b="b"/>
            <a:pathLst>
              <a:path w="12664921" h="8229600">
                <a:moveTo>
                  <a:pt x="0" y="0"/>
                </a:moveTo>
                <a:lnTo>
                  <a:pt x="12664922" y="0"/>
                </a:lnTo>
                <a:lnTo>
                  <a:pt x="126649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7528" y="1028700"/>
            <a:ext cx="12612945" cy="8229600"/>
          </a:xfrm>
          <a:custGeom>
            <a:avLst/>
            <a:gdLst/>
            <a:ahLst/>
            <a:cxnLst/>
            <a:rect l="l" t="t" r="r" b="b"/>
            <a:pathLst>
              <a:path w="12612945" h="8229600">
                <a:moveTo>
                  <a:pt x="0" y="0"/>
                </a:moveTo>
                <a:lnTo>
                  <a:pt x="12612944" y="0"/>
                </a:lnTo>
                <a:lnTo>
                  <a:pt x="12612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2573" y="1028700"/>
            <a:ext cx="12762854" cy="8229600"/>
          </a:xfrm>
          <a:custGeom>
            <a:avLst/>
            <a:gdLst/>
            <a:ahLst/>
            <a:cxnLst/>
            <a:rect l="l" t="t" r="r" b="b"/>
            <a:pathLst>
              <a:path w="12762854" h="8229600">
                <a:moveTo>
                  <a:pt x="0" y="0"/>
                </a:moveTo>
                <a:lnTo>
                  <a:pt x="12762854" y="0"/>
                </a:lnTo>
                <a:lnTo>
                  <a:pt x="12762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4029" y="1028700"/>
            <a:ext cx="12679942" cy="8229600"/>
          </a:xfrm>
          <a:custGeom>
            <a:avLst/>
            <a:gdLst/>
            <a:ahLst/>
            <a:cxnLst/>
            <a:rect l="l" t="t" r="r" b="b"/>
            <a:pathLst>
              <a:path w="12679942" h="8229600">
                <a:moveTo>
                  <a:pt x="0" y="0"/>
                </a:moveTo>
                <a:lnTo>
                  <a:pt x="12679942" y="0"/>
                </a:lnTo>
                <a:lnTo>
                  <a:pt x="126799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0191" y="1028700"/>
            <a:ext cx="12507618" cy="8229600"/>
          </a:xfrm>
          <a:custGeom>
            <a:avLst/>
            <a:gdLst/>
            <a:ahLst/>
            <a:cxnLst/>
            <a:rect l="l" t="t" r="r" b="b"/>
            <a:pathLst>
              <a:path w="12507618" h="8229600">
                <a:moveTo>
                  <a:pt x="0" y="0"/>
                </a:moveTo>
                <a:lnTo>
                  <a:pt x="12507618" y="0"/>
                </a:lnTo>
                <a:lnTo>
                  <a:pt x="125076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9626" y="1028700"/>
            <a:ext cx="12868748" cy="8229600"/>
          </a:xfrm>
          <a:custGeom>
            <a:avLst/>
            <a:gdLst/>
            <a:ahLst/>
            <a:cxnLst/>
            <a:rect l="l" t="t" r="r" b="b"/>
            <a:pathLst>
              <a:path w="12868748" h="8229600">
                <a:moveTo>
                  <a:pt x="0" y="0"/>
                </a:moveTo>
                <a:lnTo>
                  <a:pt x="12868748" y="0"/>
                </a:lnTo>
                <a:lnTo>
                  <a:pt x="12868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4546" y="1028700"/>
            <a:ext cx="12731262" cy="8229600"/>
          </a:xfrm>
          <a:custGeom>
            <a:avLst/>
            <a:gdLst/>
            <a:ahLst/>
            <a:cxnLst/>
            <a:rect l="l" t="t" r="r" b="b"/>
            <a:pathLst>
              <a:path w="12731262" h="8229600">
                <a:moveTo>
                  <a:pt x="0" y="0"/>
                </a:moveTo>
                <a:lnTo>
                  <a:pt x="12731261" y="0"/>
                </a:lnTo>
                <a:lnTo>
                  <a:pt x="127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6889" y="1028700"/>
            <a:ext cx="12894222" cy="8229600"/>
          </a:xfrm>
          <a:custGeom>
            <a:avLst/>
            <a:gdLst/>
            <a:ahLst/>
            <a:cxnLst/>
            <a:rect l="l" t="t" r="r" b="b"/>
            <a:pathLst>
              <a:path w="12894222" h="8229600">
                <a:moveTo>
                  <a:pt x="0" y="0"/>
                </a:moveTo>
                <a:lnTo>
                  <a:pt x="12894222" y="0"/>
                </a:lnTo>
                <a:lnTo>
                  <a:pt x="128942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9537" y="1028700"/>
            <a:ext cx="12688925" cy="8229600"/>
          </a:xfrm>
          <a:custGeom>
            <a:avLst/>
            <a:gdLst/>
            <a:ahLst/>
            <a:cxnLst/>
            <a:rect l="l" t="t" r="r" b="b"/>
            <a:pathLst>
              <a:path w="12688925" h="8229600">
                <a:moveTo>
                  <a:pt x="0" y="0"/>
                </a:moveTo>
                <a:lnTo>
                  <a:pt x="12688926" y="0"/>
                </a:lnTo>
                <a:lnTo>
                  <a:pt x="126889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3267" y="1028700"/>
            <a:ext cx="12581467" cy="8229600"/>
          </a:xfrm>
          <a:custGeom>
            <a:avLst/>
            <a:gdLst/>
            <a:ahLst/>
            <a:cxnLst/>
            <a:rect l="l" t="t" r="r" b="b"/>
            <a:pathLst>
              <a:path w="12581467" h="8229600">
                <a:moveTo>
                  <a:pt x="0" y="0"/>
                </a:moveTo>
                <a:lnTo>
                  <a:pt x="12581466" y="0"/>
                </a:lnTo>
                <a:lnTo>
                  <a:pt x="125814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6665" y="3799522"/>
            <a:ext cx="538162" cy="539115"/>
            <a:chOff x="0" y="0"/>
            <a:chExt cx="717550" cy="718820"/>
          </a:xfrm>
        </p:grpSpPr>
        <p:sp>
          <p:nvSpPr>
            <p:cNvPr id="3" name="Freeform 3"/>
            <p:cNvSpPr/>
            <p:nvPr/>
          </p:nvSpPr>
          <p:spPr>
            <a:xfrm>
              <a:off x="48260" y="41910"/>
              <a:ext cx="609600" cy="628650"/>
            </a:xfrm>
            <a:custGeom>
              <a:avLst/>
              <a:gdLst/>
              <a:ahLst/>
              <a:cxnLst/>
              <a:rect l="l" t="t" r="r" b="b"/>
              <a:pathLst>
                <a:path w="609600" h="628650">
                  <a:moveTo>
                    <a:pt x="609600" y="223520"/>
                  </a:moveTo>
                  <a:cubicBezTo>
                    <a:pt x="609600" y="419100"/>
                    <a:pt x="586740" y="468630"/>
                    <a:pt x="557530" y="506730"/>
                  </a:cubicBezTo>
                  <a:cubicBezTo>
                    <a:pt x="528320" y="544830"/>
                    <a:pt x="485140" y="579120"/>
                    <a:pt x="440690" y="599440"/>
                  </a:cubicBezTo>
                  <a:cubicBezTo>
                    <a:pt x="396240" y="619760"/>
                    <a:pt x="341630" y="628650"/>
                    <a:pt x="293370" y="626110"/>
                  </a:cubicBezTo>
                  <a:cubicBezTo>
                    <a:pt x="245110" y="623570"/>
                    <a:pt x="191770" y="607060"/>
                    <a:pt x="151130" y="581660"/>
                  </a:cubicBezTo>
                  <a:cubicBezTo>
                    <a:pt x="110490" y="556260"/>
                    <a:pt x="71120" y="516890"/>
                    <a:pt x="46990" y="476250"/>
                  </a:cubicBezTo>
                  <a:cubicBezTo>
                    <a:pt x="21590" y="434340"/>
                    <a:pt x="5080" y="382270"/>
                    <a:pt x="2540" y="334010"/>
                  </a:cubicBezTo>
                  <a:cubicBezTo>
                    <a:pt x="0" y="285750"/>
                    <a:pt x="8890" y="232410"/>
                    <a:pt x="29210" y="187960"/>
                  </a:cubicBezTo>
                  <a:cubicBezTo>
                    <a:pt x="49530" y="144780"/>
                    <a:pt x="82550" y="100330"/>
                    <a:pt x="120650" y="71120"/>
                  </a:cubicBezTo>
                  <a:cubicBezTo>
                    <a:pt x="158750" y="40640"/>
                    <a:pt x="209550" y="17780"/>
                    <a:pt x="256540" y="8890"/>
                  </a:cubicBezTo>
                  <a:cubicBezTo>
                    <a:pt x="303530" y="0"/>
                    <a:pt x="359410" y="3810"/>
                    <a:pt x="405130" y="17780"/>
                  </a:cubicBezTo>
                  <a:cubicBezTo>
                    <a:pt x="450850" y="31750"/>
                    <a:pt x="533400" y="95250"/>
                    <a:pt x="533400" y="952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4" name="Freeform 4"/>
          <p:cNvSpPr/>
          <p:nvPr/>
        </p:nvSpPr>
        <p:spPr>
          <a:xfrm>
            <a:off x="2590472" y="1028700"/>
            <a:ext cx="13107057" cy="8229600"/>
          </a:xfrm>
          <a:custGeom>
            <a:avLst/>
            <a:gdLst/>
            <a:ahLst/>
            <a:cxnLst/>
            <a:rect l="l" t="t" r="r" b="b"/>
            <a:pathLst>
              <a:path w="13107057" h="8229600">
                <a:moveTo>
                  <a:pt x="0" y="0"/>
                </a:moveTo>
                <a:lnTo>
                  <a:pt x="13107056" y="0"/>
                </a:lnTo>
                <a:lnTo>
                  <a:pt x="131070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9351" y="1028700"/>
            <a:ext cx="11789299" cy="8229600"/>
          </a:xfrm>
          <a:custGeom>
            <a:avLst/>
            <a:gdLst/>
            <a:ahLst/>
            <a:cxnLst/>
            <a:rect l="l" t="t" r="r" b="b"/>
            <a:pathLst>
              <a:path w="11789299" h="8229600">
                <a:moveTo>
                  <a:pt x="0" y="0"/>
                </a:moveTo>
                <a:lnTo>
                  <a:pt x="11789298" y="0"/>
                </a:lnTo>
                <a:lnTo>
                  <a:pt x="117892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5" name="Group 5"/>
          <p:cNvGrpSpPr/>
          <p:nvPr/>
        </p:nvGrpSpPr>
        <p:grpSpPr>
          <a:xfrm>
            <a:off x="4992053" y="8809672"/>
            <a:ext cx="603885" cy="825818"/>
            <a:chOff x="0" y="0"/>
            <a:chExt cx="805180" cy="1101090"/>
          </a:xfrm>
        </p:grpSpPr>
        <p:sp>
          <p:nvSpPr>
            <p:cNvPr id="6" name="Freeform 6"/>
            <p:cNvSpPr/>
            <p:nvPr/>
          </p:nvSpPr>
          <p:spPr>
            <a:xfrm>
              <a:off x="46990" y="45720"/>
              <a:ext cx="709930" cy="1005840"/>
            </a:xfrm>
            <a:custGeom>
              <a:avLst/>
              <a:gdLst/>
              <a:ahLst/>
              <a:cxnLst/>
              <a:rect l="l" t="t" r="r" b="b"/>
              <a:pathLst>
                <a:path w="709930" h="1005840">
                  <a:moveTo>
                    <a:pt x="624840" y="241300"/>
                  </a:moveTo>
                  <a:cubicBezTo>
                    <a:pt x="683260" y="474980"/>
                    <a:pt x="704850" y="593090"/>
                    <a:pt x="707390" y="660400"/>
                  </a:cubicBezTo>
                  <a:cubicBezTo>
                    <a:pt x="708660" y="702310"/>
                    <a:pt x="707390" y="731520"/>
                    <a:pt x="698500" y="764540"/>
                  </a:cubicBezTo>
                  <a:cubicBezTo>
                    <a:pt x="689610" y="797560"/>
                    <a:pt x="674370" y="830580"/>
                    <a:pt x="655320" y="859790"/>
                  </a:cubicBezTo>
                  <a:cubicBezTo>
                    <a:pt x="636270" y="887730"/>
                    <a:pt x="612140" y="915670"/>
                    <a:pt x="585470" y="935990"/>
                  </a:cubicBezTo>
                  <a:cubicBezTo>
                    <a:pt x="558800" y="957580"/>
                    <a:pt x="525780" y="974090"/>
                    <a:pt x="494030" y="985520"/>
                  </a:cubicBezTo>
                  <a:cubicBezTo>
                    <a:pt x="462280" y="996950"/>
                    <a:pt x="426720" y="1003300"/>
                    <a:pt x="392430" y="1004570"/>
                  </a:cubicBezTo>
                  <a:cubicBezTo>
                    <a:pt x="358140" y="1005840"/>
                    <a:pt x="322580" y="999490"/>
                    <a:pt x="289560" y="989330"/>
                  </a:cubicBezTo>
                  <a:cubicBezTo>
                    <a:pt x="256540" y="979170"/>
                    <a:pt x="224790" y="962660"/>
                    <a:pt x="196850" y="942340"/>
                  </a:cubicBezTo>
                  <a:cubicBezTo>
                    <a:pt x="168910" y="922020"/>
                    <a:pt x="143510" y="895350"/>
                    <a:pt x="123190" y="867410"/>
                  </a:cubicBezTo>
                  <a:cubicBezTo>
                    <a:pt x="104140" y="839470"/>
                    <a:pt x="87630" y="806450"/>
                    <a:pt x="78740" y="773430"/>
                  </a:cubicBezTo>
                  <a:cubicBezTo>
                    <a:pt x="69850" y="740410"/>
                    <a:pt x="64770" y="704850"/>
                    <a:pt x="66040" y="670560"/>
                  </a:cubicBezTo>
                  <a:cubicBezTo>
                    <a:pt x="67310" y="636270"/>
                    <a:pt x="73660" y="600710"/>
                    <a:pt x="86360" y="568960"/>
                  </a:cubicBezTo>
                  <a:cubicBezTo>
                    <a:pt x="99060" y="537210"/>
                    <a:pt x="118110" y="505460"/>
                    <a:pt x="139700" y="478790"/>
                  </a:cubicBezTo>
                  <a:cubicBezTo>
                    <a:pt x="161290" y="452120"/>
                    <a:pt x="187960" y="427990"/>
                    <a:pt x="217170" y="410210"/>
                  </a:cubicBezTo>
                  <a:cubicBezTo>
                    <a:pt x="246380" y="392430"/>
                    <a:pt x="280670" y="377190"/>
                    <a:pt x="313690" y="369570"/>
                  </a:cubicBezTo>
                  <a:cubicBezTo>
                    <a:pt x="346710" y="361950"/>
                    <a:pt x="383540" y="359410"/>
                    <a:pt x="417830" y="363220"/>
                  </a:cubicBezTo>
                  <a:cubicBezTo>
                    <a:pt x="452120" y="367030"/>
                    <a:pt x="486410" y="375920"/>
                    <a:pt x="518160" y="389890"/>
                  </a:cubicBezTo>
                  <a:cubicBezTo>
                    <a:pt x="548640" y="403860"/>
                    <a:pt x="579120" y="422910"/>
                    <a:pt x="604520" y="445770"/>
                  </a:cubicBezTo>
                  <a:cubicBezTo>
                    <a:pt x="629920" y="468630"/>
                    <a:pt x="652780" y="497840"/>
                    <a:pt x="669290" y="528320"/>
                  </a:cubicBezTo>
                  <a:cubicBezTo>
                    <a:pt x="685800" y="558800"/>
                    <a:pt x="697230" y="593090"/>
                    <a:pt x="703580" y="626110"/>
                  </a:cubicBezTo>
                  <a:cubicBezTo>
                    <a:pt x="709930" y="660400"/>
                    <a:pt x="709930" y="695960"/>
                    <a:pt x="704850" y="730250"/>
                  </a:cubicBezTo>
                  <a:cubicBezTo>
                    <a:pt x="699770" y="764540"/>
                    <a:pt x="688340" y="798830"/>
                    <a:pt x="673100" y="829310"/>
                  </a:cubicBezTo>
                  <a:cubicBezTo>
                    <a:pt x="657860" y="859790"/>
                    <a:pt x="636270" y="889000"/>
                    <a:pt x="612140" y="913130"/>
                  </a:cubicBezTo>
                  <a:cubicBezTo>
                    <a:pt x="588010" y="937260"/>
                    <a:pt x="556260" y="957580"/>
                    <a:pt x="525780" y="972820"/>
                  </a:cubicBezTo>
                  <a:cubicBezTo>
                    <a:pt x="495300" y="988060"/>
                    <a:pt x="461010" y="998220"/>
                    <a:pt x="426720" y="1002030"/>
                  </a:cubicBezTo>
                  <a:cubicBezTo>
                    <a:pt x="392430" y="1005840"/>
                    <a:pt x="355600" y="1004570"/>
                    <a:pt x="322580" y="998220"/>
                  </a:cubicBezTo>
                  <a:cubicBezTo>
                    <a:pt x="289560" y="991870"/>
                    <a:pt x="255270" y="979170"/>
                    <a:pt x="226060" y="961390"/>
                  </a:cubicBezTo>
                  <a:cubicBezTo>
                    <a:pt x="196850" y="943610"/>
                    <a:pt x="167640" y="919480"/>
                    <a:pt x="144780" y="894080"/>
                  </a:cubicBezTo>
                  <a:cubicBezTo>
                    <a:pt x="121920" y="868680"/>
                    <a:pt x="102870" y="838200"/>
                    <a:pt x="90170" y="806450"/>
                  </a:cubicBezTo>
                  <a:cubicBezTo>
                    <a:pt x="77470" y="774700"/>
                    <a:pt x="74930" y="749300"/>
                    <a:pt x="66040" y="704850"/>
                  </a:cubicBezTo>
                  <a:cubicBezTo>
                    <a:pt x="48260" y="617220"/>
                    <a:pt x="0" y="416560"/>
                    <a:pt x="3810" y="318770"/>
                  </a:cubicBezTo>
                  <a:cubicBezTo>
                    <a:pt x="6350" y="257810"/>
                    <a:pt x="16510" y="214630"/>
                    <a:pt x="39370" y="171450"/>
                  </a:cubicBezTo>
                  <a:cubicBezTo>
                    <a:pt x="62230" y="128270"/>
                    <a:pt x="107950" y="83820"/>
                    <a:pt x="139700" y="58420"/>
                  </a:cubicBezTo>
                  <a:cubicBezTo>
                    <a:pt x="162560" y="40640"/>
                    <a:pt x="179070" y="31750"/>
                    <a:pt x="207010" y="22860"/>
                  </a:cubicBezTo>
                  <a:cubicBezTo>
                    <a:pt x="246380" y="10160"/>
                    <a:pt x="307340" y="0"/>
                    <a:pt x="355600" y="5080"/>
                  </a:cubicBezTo>
                  <a:cubicBezTo>
                    <a:pt x="403860" y="10160"/>
                    <a:pt x="457200" y="29210"/>
                    <a:pt x="497840" y="57150"/>
                  </a:cubicBezTo>
                  <a:cubicBezTo>
                    <a:pt x="538480" y="85090"/>
                    <a:pt x="576580" y="134620"/>
                    <a:pt x="598170" y="170180"/>
                  </a:cubicBezTo>
                  <a:cubicBezTo>
                    <a:pt x="613410" y="195580"/>
                    <a:pt x="624840" y="241300"/>
                    <a:pt x="624840" y="2413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18135" y="1028700"/>
            <a:ext cx="12651729" cy="8229600"/>
          </a:xfrm>
          <a:custGeom>
            <a:avLst/>
            <a:gdLst/>
            <a:ahLst/>
            <a:cxnLst/>
            <a:rect l="l" t="t" r="r" b="b"/>
            <a:pathLst>
              <a:path w="12651729" h="8229600">
                <a:moveTo>
                  <a:pt x="0" y="0"/>
                </a:moveTo>
                <a:lnTo>
                  <a:pt x="12651730" y="0"/>
                </a:lnTo>
                <a:lnTo>
                  <a:pt x="126517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5920" y="1028700"/>
            <a:ext cx="10748513" cy="8229600"/>
          </a:xfrm>
          <a:custGeom>
            <a:avLst/>
            <a:gdLst/>
            <a:ahLst/>
            <a:cxnLst/>
            <a:rect l="l" t="t" r="r" b="b"/>
            <a:pathLst>
              <a:path w="10748513" h="8229600">
                <a:moveTo>
                  <a:pt x="0" y="0"/>
                </a:moveTo>
                <a:lnTo>
                  <a:pt x="10748513" y="0"/>
                </a:lnTo>
                <a:lnTo>
                  <a:pt x="107485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4746" y="911277"/>
            <a:ext cx="12458507" cy="8347023"/>
          </a:xfrm>
          <a:custGeom>
            <a:avLst/>
            <a:gdLst/>
            <a:ahLst/>
            <a:cxnLst/>
            <a:rect l="l" t="t" r="r" b="b"/>
            <a:pathLst>
              <a:path w="12458507" h="8347023">
                <a:moveTo>
                  <a:pt x="0" y="0"/>
                </a:moveTo>
                <a:lnTo>
                  <a:pt x="12458508" y="0"/>
                </a:lnTo>
                <a:lnTo>
                  <a:pt x="12458508" y="8347023"/>
                </a:lnTo>
                <a:lnTo>
                  <a:pt x="0" y="834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0542" y="1028700"/>
            <a:ext cx="12126916" cy="8229600"/>
          </a:xfrm>
          <a:custGeom>
            <a:avLst/>
            <a:gdLst/>
            <a:ahLst/>
            <a:cxnLst/>
            <a:rect l="l" t="t" r="r" b="b"/>
            <a:pathLst>
              <a:path w="12126916" h="8229600">
                <a:moveTo>
                  <a:pt x="0" y="0"/>
                </a:moveTo>
                <a:lnTo>
                  <a:pt x="12126916" y="0"/>
                </a:lnTo>
                <a:lnTo>
                  <a:pt x="12126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0357" y="1028700"/>
            <a:ext cx="12567285" cy="8229600"/>
          </a:xfrm>
          <a:custGeom>
            <a:avLst/>
            <a:gdLst/>
            <a:ahLst/>
            <a:cxnLst/>
            <a:rect l="l" t="t" r="r" b="b"/>
            <a:pathLst>
              <a:path w="12567285" h="8229600">
                <a:moveTo>
                  <a:pt x="0" y="0"/>
                </a:moveTo>
                <a:lnTo>
                  <a:pt x="12567285" y="0"/>
                </a:lnTo>
                <a:lnTo>
                  <a:pt x="125672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7444" y="1028700"/>
            <a:ext cx="12693112" cy="8229600"/>
          </a:xfrm>
          <a:custGeom>
            <a:avLst/>
            <a:gdLst/>
            <a:ahLst/>
            <a:cxnLst/>
            <a:rect l="l" t="t" r="r" b="b"/>
            <a:pathLst>
              <a:path w="12693112" h="8229600">
                <a:moveTo>
                  <a:pt x="0" y="0"/>
                </a:moveTo>
                <a:lnTo>
                  <a:pt x="12693112" y="0"/>
                </a:lnTo>
                <a:lnTo>
                  <a:pt x="12693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1905" y="1028700"/>
            <a:ext cx="12884191" cy="8229600"/>
          </a:xfrm>
          <a:custGeom>
            <a:avLst/>
            <a:gdLst/>
            <a:ahLst/>
            <a:cxnLst/>
            <a:rect l="l" t="t" r="r" b="b"/>
            <a:pathLst>
              <a:path w="12884191" h="8229600">
                <a:moveTo>
                  <a:pt x="0" y="0"/>
                </a:moveTo>
                <a:lnTo>
                  <a:pt x="12884190" y="0"/>
                </a:lnTo>
                <a:lnTo>
                  <a:pt x="128841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6068" y="1028700"/>
            <a:ext cx="12635865" cy="8229600"/>
          </a:xfrm>
          <a:custGeom>
            <a:avLst/>
            <a:gdLst/>
            <a:ahLst/>
            <a:cxnLst/>
            <a:rect l="l" t="t" r="r" b="b"/>
            <a:pathLst>
              <a:path w="12635865" h="8229600">
                <a:moveTo>
                  <a:pt x="0" y="0"/>
                </a:moveTo>
                <a:lnTo>
                  <a:pt x="12635865" y="0"/>
                </a:lnTo>
                <a:lnTo>
                  <a:pt x="126358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9245" y="1028700"/>
            <a:ext cx="12249509" cy="8229600"/>
          </a:xfrm>
          <a:custGeom>
            <a:avLst/>
            <a:gdLst/>
            <a:ahLst/>
            <a:cxnLst/>
            <a:rect l="l" t="t" r="r" b="b"/>
            <a:pathLst>
              <a:path w="12249509" h="8229600">
                <a:moveTo>
                  <a:pt x="0" y="0"/>
                </a:moveTo>
                <a:lnTo>
                  <a:pt x="12249510" y="0"/>
                </a:lnTo>
                <a:lnTo>
                  <a:pt x="122495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3934" y="1028700"/>
            <a:ext cx="13200133" cy="8229600"/>
          </a:xfrm>
          <a:custGeom>
            <a:avLst/>
            <a:gdLst/>
            <a:ahLst/>
            <a:cxnLst/>
            <a:rect l="l" t="t" r="r" b="b"/>
            <a:pathLst>
              <a:path w="13200133" h="8229600">
                <a:moveTo>
                  <a:pt x="0" y="0"/>
                </a:moveTo>
                <a:lnTo>
                  <a:pt x="13200132" y="0"/>
                </a:lnTo>
                <a:lnTo>
                  <a:pt x="13200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9847" y="1028700"/>
            <a:ext cx="13468307" cy="8229600"/>
          </a:xfrm>
          <a:custGeom>
            <a:avLst/>
            <a:gdLst/>
            <a:ahLst/>
            <a:cxnLst/>
            <a:rect l="l" t="t" r="r" b="b"/>
            <a:pathLst>
              <a:path w="13468307" h="8229600">
                <a:moveTo>
                  <a:pt x="0" y="0"/>
                </a:moveTo>
                <a:lnTo>
                  <a:pt x="13468306" y="0"/>
                </a:lnTo>
                <a:lnTo>
                  <a:pt x="134683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7890" y="1028700"/>
            <a:ext cx="13432221" cy="8229600"/>
          </a:xfrm>
          <a:custGeom>
            <a:avLst/>
            <a:gdLst/>
            <a:ahLst/>
            <a:cxnLst/>
            <a:rect l="l" t="t" r="r" b="b"/>
            <a:pathLst>
              <a:path w="13432221" h="8229600">
                <a:moveTo>
                  <a:pt x="0" y="0"/>
                </a:moveTo>
                <a:lnTo>
                  <a:pt x="13432220" y="0"/>
                </a:lnTo>
                <a:lnTo>
                  <a:pt x="134322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8469" y="1028700"/>
            <a:ext cx="12571063" cy="8229600"/>
          </a:xfrm>
          <a:custGeom>
            <a:avLst/>
            <a:gdLst/>
            <a:ahLst/>
            <a:cxnLst/>
            <a:rect l="l" t="t" r="r" b="b"/>
            <a:pathLst>
              <a:path w="12571063" h="8229600">
                <a:moveTo>
                  <a:pt x="0" y="0"/>
                </a:moveTo>
                <a:lnTo>
                  <a:pt x="12571062" y="0"/>
                </a:lnTo>
                <a:lnTo>
                  <a:pt x="125710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2015" y="1028700"/>
            <a:ext cx="12083970" cy="8229600"/>
          </a:xfrm>
          <a:custGeom>
            <a:avLst/>
            <a:gdLst/>
            <a:ahLst/>
            <a:cxnLst/>
            <a:rect l="l" t="t" r="r" b="b"/>
            <a:pathLst>
              <a:path w="12083970" h="8229600">
                <a:moveTo>
                  <a:pt x="0" y="0"/>
                </a:moveTo>
                <a:lnTo>
                  <a:pt x="12083970" y="0"/>
                </a:lnTo>
                <a:lnTo>
                  <a:pt x="120839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2904" y="1028700"/>
            <a:ext cx="12622192" cy="8229600"/>
          </a:xfrm>
          <a:custGeom>
            <a:avLst/>
            <a:gdLst/>
            <a:ahLst/>
            <a:cxnLst/>
            <a:rect l="l" t="t" r="r" b="b"/>
            <a:pathLst>
              <a:path w="12622192" h="8229600">
                <a:moveTo>
                  <a:pt x="0" y="0"/>
                </a:moveTo>
                <a:lnTo>
                  <a:pt x="12622192" y="0"/>
                </a:lnTo>
                <a:lnTo>
                  <a:pt x="126221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41352" y="1028700"/>
            <a:ext cx="12405296" cy="8229600"/>
          </a:xfrm>
          <a:custGeom>
            <a:avLst/>
            <a:gdLst/>
            <a:ahLst/>
            <a:cxnLst/>
            <a:rect l="l" t="t" r="r" b="b"/>
            <a:pathLst>
              <a:path w="12405296" h="8229600">
                <a:moveTo>
                  <a:pt x="0" y="0"/>
                </a:moveTo>
                <a:lnTo>
                  <a:pt x="12405296" y="0"/>
                </a:lnTo>
                <a:lnTo>
                  <a:pt x="124052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41033" y="1028700"/>
            <a:ext cx="12605934" cy="8229600"/>
          </a:xfrm>
          <a:custGeom>
            <a:avLst/>
            <a:gdLst/>
            <a:ahLst/>
            <a:cxnLst/>
            <a:rect l="l" t="t" r="r" b="b"/>
            <a:pathLst>
              <a:path w="12605934" h="8229600">
                <a:moveTo>
                  <a:pt x="0" y="0"/>
                </a:moveTo>
                <a:lnTo>
                  <a:pt x="12605934" y="0"/>
                </a:lnTo>
                <a:lnTo>
                  <a:pt x="126059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4364" y="1028700"/>
            <a:ext cx="12379271" cy="8229600"/>
          </a:xfrm>
          <a:custGeom>
            <a:avLst/>
            <a:gdLst/>
            <a:ahLst/>
            <a:cxnLst/>
            <a:rect l="l" t="t" r="r" b="b"/>
            <a:pathLst>
              <a:path w="12379271" h="8229600">
                <a:moveTo>
                  <a:pt x="0" y="0"/>
                </a:moveTo>
                <a:lnTo>
                  <a:pt x="12379272" y="0"/>
                </a:lnTo>
                <a:lnTo>
                  <a:pt x="123792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0039" y="1028700"/>
            <a:ext cx="11787922" cy="8229600"/>
          </a:xfrm>
          <a:custGeom>
            <a:avLst/>
            <a:gdLst/>
            <a:ahLst/>
            <a:cxnLst/>
            <a:rect l="l" t="t" r="r" b="b"/>
            <a:pathLst>
              <a:path w="11787922" h="8229600">
                <a:moveTo>
                  <a:pt x="0" y="0"/>
                </a:moveTo>
                <a:lnTo>
                  <a:pt x="11787922" y="0"/>
                </a:lnTo>
                <a:lnTo>
                  <a:pt x="117879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8245" y="1028700"/>
            <a:ext cx="12171509" cy="8229600"/>
          </a:xfrm>
          <a:custGeom>
            <a:avLst/>
            <a:gdLst/>
            <a:ahLst/>
            <a:cxnLst/>
            <a:rect l="l" t="t" r="r" b="b"/>
            <a:pathLst>
              <a:path w="12171509" h="8229600">
                <a:moveTo>
                  <a:pt x="0" y="0"/>
                </a:moveTo>
                <a:lnTo>
                  <a:pt x="12171510" y="0"/>
                </a:lnTo>
                <a:lnTo>
                  <a:pt x="121715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44847" y="1028700"/>
            <a:ext cx="12398306" cy="8229600"/>
          </a:xfrm>
          <a:custGeom>
            <a:avLst/>
            <a:gdLst/>
            <a:ahLst/>
            <a:cxnLst/>
            <a:rect l="l" t="t" r="r" b="b"/>
            <a:pathLst>
              <a:path w="12398306" h="8229600">
                <a:moveTo>
                  <a:pt x="0" y="0"/>
                </a:moveTo>
                <a:lnTo>
                  <a:pt x="12398306" y="0"/>
                </a:lnTo>
                <a:lnTo>
                  <a:pt x="123983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2735" y="1028700"/>
            <a:ext cx="12522530" cy="8229600"/>
          </a:xfrm>
          <a:custGeom>
            <a:avLst/>
            <a:gdLst/>
            <a:ahLst/>
            <a:cxnLst/>
            <a:rect l="l" t="t" r="r" b="b"/>
            <a:pathLst>
              <a:path w="12522530" h="8229600">
                <a:moveTo>
                  <a:pt x="0" y="0"/>
                </a:moveTo>
                <a:lnTo>
                  <a:pt x="12522530" y="0"/>
                </a:lnTo>
                <a:lnTo>
                  <a:pt x="125225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8395" y="1028700"/>
            <a:ext cx="12431210" cy="8229600"/>
          </a:xfrm>
          <a:custGeom>
            <a:avLst/>
            <a:gdLst/>
            <a:ahLst/>
            <a:cxnLst/>
            <a:rect l="l" t="t" r="r" b="b"/>
            <a:pathLst>
              <a:path w="12431210" h="8229600">
                <a:moveTo>
                  <a:pt x="0" y="0"/>
                </a:moveTo>
                <a:lnTo>
                  <a:pt x="12431210" y="0"/>
                </a:lnTo>
                <a:lnTo>
                  <a:pt x="124312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6712" y="1028700"/>
            <a:ext cx="11954577" cy="8229600"/>
          </a:xfrm>
          <a:custGeom>
            <a:avLst/>
            <a:gdLst/>
            <a:ahLst/>
            <a:cxnLst/>
            <a:rect l="l" t="t" r="r" b="b"/>
            <a:pathLst>
              <a:path w="11954577" h="8229600">
                <a:moveTo>
                  <a:pt x="0" y="0"/>
                </a:moveTo>
                <a:lnTo>
                  <a:pt x="11954576" y="0"/>
                </a:lnTo>
                <a:lnTo>
                  <a:pt x="119545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1987" y="1028700"/>
            <a:ext cx="12504026" cy="8229600"/>
          </a:xfrm>
          <a:custGeom>
            <a:avLst/>
            <a:gdLst/>
            <a:ahLst/>
            <a:cxnLst/>
            <a:rect l="l" t="t" r="r" b="b"/>
            <a:pathLst>
              <a:path w="12504026" h="8229600">
                <a:moveTo>
                  <a:pt x="0" y="0"/>
                </a:moveTo>
                <a:lnTo>
                  <a:pt x="12504026" y="0"/>
                </a:lnTo>
                <a:lnTo>
                  <a:pt x="125040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2475" y="2434946"/>
            <a:ext cx="242736" cy="275047"/>
            <a:chOff x="0" y="0"/>
            <a:chExt cx="63930" cy="72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930" cy="72440"/>
            </a:xfrm>
            <a:custGeom>
              <a:avLst/>
              <a:gdLst/>
              <a:ahLst/>
              <a:cxnLst/>
              <a:rect l="l" t="t" r="r" b="b"/>
              <a:pathLst>
                <a:path w="63930" h="72440">
                  <a:moveTo>
                    <a:pt x="0" y="0"/>
                  </a:moveTo>
                  <a:lnTo>
                    <a:pt x="63930" y="0"/>
                  </a:lnTo>
                  <a:lnTo>
                    <a:pt x="63930" y="72440"/>
                  </a:lnTo>
                  <a:lnTo>
                    <a:pt x="0" y="72440"/>
                  </a:lnTo>
                  <a:close/>
                </a:path>
              </a:pathLst>
            </a:custGeom>
            <a:solidFill>
              <a:srgbClr val="EF662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930" cy="11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03629" y="914400"/>
            <a:ext cx="688074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EF6628"/>
                </a:solidFill>
                <a:latin typeface="Noto Sans Bold"/>
              </a:rPr>
              <a:t>Case study: Alipay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3640" y="2202899"/>
            <a:ext cx="11848499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Noto Sans Bold"/>
              </a:rPr>
              <a:t>Alibaba is China’s largest e-commerce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2475" y="3003983"/>
            <a:ext cx="6192679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B2B: Alibaba website</a:t>
            </a:r>
          </a:p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C2C: Taobao marketplace </a:t>
            </a:r>
          </a:p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B2C: Tmall 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2627" y="5020108"/>
            <a:ext cx="8269166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Noto Sans Bold"/>
              </a:rPr>
              <a:t>The development of Alipay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2475" y="5323592"/>
            <a:ext cx="242736" cy="275047"/>
            <a:chOff x="0" y="0"/>
            <a:chExt cx="63930" cy="72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930" cy="72440"/>
            </a:xfrm>
            <a:custGeom>
              <a:avLst/>
              <a:gdLst/>
              <a:ahLst/>
              <a:cxnLst/>
              <a:rect l="l" t="t" r="r" b="b"/>
              <a:pathLst>
                <a:path w="63930" h="72440">
                  <a:moveTo>
                    <a:pt x="0" y="0"/>
                  </a:moveTo>
                  <a:lnTo>
                    <a:pt x="63930" y="0"/>
                  </a:lnTo>
                  <a:lnTo>
                    <a:pt x="63930" y="72440"/>
                  </a:lnTo>
                  <a:lnTo>
                    <a:pt x="0" y="72440"/>
                  </a:lnTo>
                  <a:close/>
                </a:path>
              </a:pathLst>
            </a:custGeom>
            <a:solidFill>
              <a:srgbClr val="EF662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930" cy="11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2475" y="5873548"/>
            <a:ext cx="17252789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In 2004, Alibaba created Alipay</a:t>
            </a:r>
          </a:p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Alipay is an escrow-based system =&gt; gain the trust of Chinese consumers</a:t>
            </a:r>
          </a:p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Significant growth in the number of mobile Internet users &amp; the percentage of the population that are digital buyers =&gt; Alipay reached a milestone</a:t>
            </a:r>
          </a:p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 Alipay has begun to grow into other areas</a:t>
            </a: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59144"/>
            <a:ext cx="242736" cy="275047"/>
            <a:chOff x="0" y="0"/>
            <a:chExt cx="63930" cy="72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930" cy="72440"/>
            </a:xfrm>
            <a:custGeom>
              <a:avLst/>
              <a:gdLst/>
              <a:ahLst/>
              <a:cxnLst/>
              <a:rect l="l" t="t" r="r" b="b"/>
              <a:pathLst>
                <a:path w="63930" h="72440">
                  <a:moveTo>
                    <a:pt x="0" y="0"/>
                  </a:moveTo>
                  <a:lnTo>
                    <a:pt x="63930" y="0"/>
                  </a:lnTo>
                  <a:lnTo>
                    <a:pt x="63930" y="72440"/>
                  </a:lnTo>
                  <a:lnTo>
                    <a:pt x="0" y="72440"/>
                  </a:lnTo>
                  <a:close/>
                </a:path>
              </a:pathLst>
            </a:custGeom>
            <a:solidFill>
              <a:srgbClr val="EF662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930" cy="11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50068" y="4825835"/>
            <a:ext cx="10097861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000000"/>
                </a:solidFill>
                <a:latin typeface="Noto Sans Bold"/>
              </a:rPr>
              <a:t>Technology research and development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065184"/>
            <a:ext cx="242736" cy="275047"/>
            <a:chOff x="0" y="0"/>
            <a:chExt cx="63930" cy="72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930" cy="72440"/>
            </a:xfrm>
            <a:custGeom>
              <a:avLst/>
              <a:gdLst/>
              <a:ahLst/>
              <a:cxnLst/>
              <a:rect l="l" t="t" r="r" b="b"/>
              <a:pathLst>
                <a:path w="63930" h="72440">
                  <a:moveTo>
                    <a:pt x="0" y="0"/>
                  </a:moveTo>
                  <a:lnTo>
                    <a:pt x="63930" y="0"/>
                  </a:lnTo>
                  <a:lnTo>
                    <a:pt x="63930" y="72440"/>
                  </a:lnTo>
                  <a:lnTo>
                    <a:pt x="0" y="72440"/>
                  </a:lnTo>
                  <a:close/>
                </a:path>
              </a:pathLst>
            </a:custGeom>
            <a:solidFill>
              <a:srgbClr val="EF662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3930" cy="11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0855" y="8071955"/>
            <a:ext cx="1887353" cy="1002593"/>
            <a:chOff x="0" y="0"/>
            <a:chExt cx="1093643" cy="5809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3643" cy="580961"/>
            </a:xfrm>
            <a:custGeom>
              <a:avLst/>
              <a:gdLst/>
              <a:ahLst/>
              <a:cxnLst/>
              <a:rect l="l" t="t" r="r" b="b"/>
              <a:pathLst>
                <a:path w="1093643" h="580961">
                  <a:moveTo>
                    <a:pt x="1093643" y="290480"/>
                  </a:moveTo>
                  <a:lnTo>
                    <a:pt x="687243" y="0"/>
                  </a:lnTo>
                  <a:lnTo>
                    <a:pt x="687243" y="203200"/>
                  </a:lnTo>
                  <a:lnTo>
                    <a:pt x="0" y="203200"/>
                  </a:lnTo>
                  <a:lnTo>
                    <a:pt x="0" y="377761"/>
                  </a:lnTo>
                  <a:lnTo>
                    <a:pt x="687243" y="377761"/>
                  </a:lnTo>
                  <a:lnTo>
                    <a:pt x="687243" y="580961"/>
                  </a:lnTo>
                  <a:lnTo>
                    <a:pt x="1093643" y="290480"/>
                  </a:lnTo>
                  <a:close/>
                </a:path>
              </a:pathLst>
            </a:custGeom>
            <a:solidFill>
              <a:srgbClr val="EF6628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992043" cy="212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703629" y="914400"/>
            <a:ext cx="688074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EF6628"/>
                </a:solidFill>
                <a:latin typeface="Noto Sans Bold"/>
              </a:rPr>
              <a:t>Case study: Alipay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2174" y="2138845"/>
            <a:ext cx="4352358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000000"/>
                </a:solidFill>
                <a:latin typeface="Noto Sans Bold"/>
              </a:rPr>
              <a:t>Diversify services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1436" y="3003573"/>
            <a:ext cx="845748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Alipay’s Yu’e Bao money market fund</a:t>
            </a:r>
          </a:p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Personal and business loans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1436" y="5617680"/>
            <a:ext cx="5431989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blockchain technology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AI, security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the Internet of Things</a:t>
            </a:r>
          </a:p>
          <a:p>
            <a:pPr marL="755651" lvl="1" indent="-377825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and many more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03425" y="7622339"/>
            <a:ext cx="11029187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oto Sans"/>
              </a:rPr>
              <a:t>Alipay is a prime example of the development and diversification of financial services and mobile payments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34" y="1028700"/>
            <a:ext cx="11703132" cy="8229600"/>
          </a:xfrm>
          <a:custGeom>
            <a:avLst/>
            <a:gdLst/>
            <a:ahLst/>
            <a:cxnLst/>
            <a:rect l="l" t="t" r="r" b="b"/>
            <a:pathLst>
              <a:path w="11703132" h="8229600">
                <a:moveTo>
                  <a:pt x="0" y="0"/>
                </a:moveTo>
                <a:lnTo>
                  <a:pt x="11703132" y="0"/>
                </a:lnTo>
                <a:lnTo>
                  <a:pt x="11703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71668" y="968828"/>
            <a:ext cx="12744664" cy="8349344"/>
          </a:xfrm>
          <a:custGeom>
            <a:avLst/>
            <a:gdLst/>
            <a:ahLst/>
            <a:cxnLst/>
            <a:rect l="l" t="t" r="r" b="b"/>
            <a:pathLst>
              <a:path w="12744664" h="8349344">
                <a:moveTo>
                  <a:pt x="0" y="0"/>
                </a:moveTo>
                <a:lnTo>
                  <a:pt x="12744664" y="0"/>
                </a:lnTo>
                <a:lnTo>
                  <a:pt x="12744664" y="8349344"/>
                </a:lnTo>
                <a:lnTo>
                  <a:pt x="0" y="8349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0578" y="1028700"/>
            <a:ext cx="12446843" cy="8229600"/>
          </a:xfrm>
          <a:custGeom>
            <a:avLst/>
            <a:gdLst/>
            <a:ahLst/>
            <a:cxnLst/>
            <a:rect l="l" t="t" r="r" b="b"/>
            <a:pathLst>
              <a:path w="12446843" h="8229600">
                <a:moveTo>
                  <a:pt x="0" y="0"/>
                </a:moveTo>
                <a:lnTo>
                  <a:pt x="12446844" y="0"/>
                </a:lnTo>
                <a:lnTo>
                  <a:pt x="124468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6075" y="1104900"/>
            <a:ext cx="12515850" cy="8229600"/>
          </a:xfrm>
          <a:custGeom>
            <a:avLst/>
            <a:gdLst/>
            <a:ahLst/>
            <a:cxnLst/>
            <a:rect l="l" t="t" r="r" b="b"/>
            <a:pathLst>
              <a:path w="12515850" h="8229600">
                <a:moveTo>
                  <a:pt x="0" y="0"/>
                </a:moveTo>
                <a:lnTo>
                  <a:pt x="12515850" y="0"/>
                </a:lnTo>
                <a:lnTo>
                  <a:pt x="12515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862262" y="8873490"/>
            <a:ext cx="3629025" cy="561975"/>
            <a:chOff x="0" y="0"/>
            <a:chExt cx="4838700" cy="749300"/>
          </a:xfrm>
        </p:grpSpPr>
        <p:sp>
          <p:nvSpPr>
            <p:cNvPr id="4" name="Freeform 4"/>
            <p:cNvSpPr/>
            <p:nvPr/>
          </p:nvSpPr>
          <p:spPr>
            <a:xfrm>
              <a:off x="48260" y="50800"/>
              <a:ext cx="4745990" cy="652780"/>
            </a:xfrm>
            <a:custGeom>
              <a:avLst/>
              <a:gdLst/>
              <a:ahLst/>
              <a:cxnLst/>
              <a:rect l="l" t="t" r="r" b="b"/>
              <a:pathLst>
                <a:path w="4745990" h="652780">
                  <a:moveTo>
                    <a:pt x="297180" y="0"/>
                  </a:moveTo>
                  <a:cubicBezTo>
                    <a:pt x="2590800" y="34290"/>
                    <a:pt x="2844800" y="17780"/>
                    <a:pt x="3148330" y="16510"/>
                  </a:cubicBezTo>
                  <a:cubicBezTo>
                    <a:pt x="3444240" y="15240"/>
                    <a:pt x="3790950" y="30480"/>
                    <a:pt x="4027170" y="29210"/>
                  </a:cubicBezTo>
                  <a:cubicBezTo>
                    <a:pt x="4187190" y="27940"/>
                    <a:pt x="4329430" y="8890"/>
                    <a:pt x="4429760" y="19050"/>
                  </a:cubicBezTo>
                  <a:cubicBezTo>
                    <a:pt x="4490720" y="25400"/>
                    <a:pt x="4532630" y="31750"/>
                    <a:pt x="4575810" y="54610"/>
                  </a:cubicBezTo>
                  <a:cubicBezTo>
                    <a:pt x="4618990" y="77470"/>
                    <a:pt x="4662170" y="121920"/>
                    <a:pt x="4687570" y="153670"/>
                  </a:cubicBezTo>
                  <a:cubicBezTo>
                    <a:pt x="4705350" y="176530"/>
                    <a:pt x="4712970" y="191770"/>
                    <a:pt x="4721860" y="219710"/>
                  </a:cubicBezTo>
                  <a:cubicBezTo>
                    <a:pt x="4733290" y="259080"/>
                    <a:pt x="4745990" y="320040"/>
                    <a:pt x="4739640" y="368300"/>
                  </a:cubicBezTo>
                  <a:cubicBezTo>
                    <a:pt x="4733290" y="416560"/>
                    <a:pt x="4709160" y="472440"/>
                    <a:pt x="4687570" y="508000"/>
                  </a:cubicBezTo>
                  <a:cubicBezTo>
                    <a:pt x="4672330" y="533400"/>
                    <a:pt x="4659630" y="547370"/>
                    <a:pt x="4636770" y="565150"/>
                  </a:cubicBezTo>
                  <a:cubicBezTo>
                    <a:pt x="4605020" y="590550"/>
                    <a:pt x="4558030" y="619760"/>
                    <a:pt x="4504690" y="633730"/>
                  </a:cubicBezTo>
                  <a:cubicBezTo>
                    <a:pt x="4432300" y="652780"/>
                    <a:pt x="4304030" y="651510"/>
                    <a:pt x="4236720" y="647700"/>
                  </a:cubicBezTo>
                  <a:cubicBezTo>
                    <a:pt x="4194810" y="645160"/>
                    <a:pt x="4168140" y="641350"/>
                    <a:pt x="4136390" y="631190"/>
                  </a:cubicBezTo>
                  <a:cubicBezTo>
                    <a:pt x="4104640" y="619760"/>
                    <a:pt x="4071620" y="603250"/>
                    <a:pt x="4044950" y="582930"/>
                  </a:cubicBezTo>
                  <a:cubicBezTo>
                    <a:pt x="4018280" y="562610"/>
                    <a:pt x="3994150" y="537210"/>
                    <a:pt x="3975100" y="509270"/>
                  </a:cubicBezTo>
                  <a:cubicBezTo>
                    <a:pt x="3956050" y="481330"/>
                    <a:pt x="3940810" y="448310"/>
                    <a:pt x="3931920" y="415290"/>
                  </a:cubicBezTo>
                  <a:cubicBezTo>
                    <a:pt x="3923030" y="382270"/>
                    <a:pt x="3919220" y="346710"/>
                    <a:pt x="3920490" y="313690"/>
                  </a:cubicBezTo>
                  <a:cubicBezTo>
                    <a:pt x="3921760" y="279400"/>
                    <a:pt x="3930650" y="245110"/>
                    <a:pt x="3943350" y="213360"/>
                  </a:cubicBezTo>
                  <a:cubicBezTo>
                    <a:pt x="3956050" y="181610"/>
                    <a:pt x="3973830" y="151130"/>
                    <a:pt x="3995420" y="125730"/>
                  </a:cubicBezTo>
                  <a:cubicBezTo>
                    <a:pt x="4017010" y="100330"/>
                    <a:pt x="4044950" y="77470"/>
                    <a:pt x="4074160" y="59690"/>
                  </a:cubicBezTo>
                  <a:cubicBezTo>
                    <a:pt x="4103370" y="41910"/>
                    <a:pt x="4136390" y="29210"/>
                    <a:pt x="4169410" y="21590"/>
                  </a:cubicBezTo>
                  <a:cubicBezTo>
                    <a:pt x="4202430" y="13970"/>
                    <a:pt x="4237990" y="12700"/>
                    <a:pt x="4271010" y="16510"/>
                  </a:cubicBezTo>
                  <a:cubicBezTo>
                    <a:pt x="4304030" y="20320"/>
                    <a:pt x="4339590" y="29210"/>
                    <a:pt x="4370070" y="43180"/>
                  </a:cubicBezTo>
                  <a:cubicBezTo>
                    <a:pt x="4400550" y="57150"/>
                    <a:pt x="4431030" y="77470"/>
                    <a:pt x="4455160" y="100330"/>
                  </a:cubicBezTo>
                  <a:cubicBezTo>
                    <a:pt x="4479290" y="123190"/>
                    <a:pt x="4500880" y="152400"/>
                    <a:pt x="4517390" y="182880"/>
                  </a:cubicBezTo>
                  <a:cubicBezTo>
                    <a:pt x="4532630" y="212090"/>
                    <a:pt x="4545330" y="246380"/>
                    <a:pt x="4550410" y="279400"/>
                  </a:cubicBezTo>
                  <a:cubicBezTo>
                    <a:pt x="4555490" y="312420"/>
                    <a:pt x="4555490" y="349250"/>
                    <a:pt x="4550410" y="382270"/>
                  </a:cubicBezTo>
                  <a:cubicBezTo>
                    <a:pt x="4545330" y="415290"/>
                    <a:pt x="4532630" y="449580"/>
                    <a:pt x="4517390" y="478790"/>
                  </a:cubicBezTo>
                  <a:cubicBezTo>
                    <a:pt x="4500880" y="509270"/>
                    <a:pt x="4479290" y="538480"/>
                    <a:pt x="4455160" y="561340"/>
                  </a:cubicBezTo>
                  <a:cubicBezTo>
                    <a:pt x="4431030" y="584200"/>
                    <a:pt x="4400550" y="604520"/>
                    <a:pt x="4370070" y="618490"/>
                  </a:cubicBezTo>
                  <a:cubicBezTo>
                    <a:pt x="4339590" y="632460"/>
                    <a:pt x="4304030" y="642620"/>
                    <a:pt x="4271010" y="646430"/>
                  </a:cubicBezTo>
                  <a:cubicBezTo>
                    <a:pt x="4237990" y="650240"/>
                    <a:pt x="4202430" y="647700"/>
                    <a:pt x="4169410" y="640080"/>
                  </a:cubicBezTo>
                  <a:cubicBezTo>
                    <a:pt x="4136390" y="632460"/>
                    <a:pt x="4103370" y="619760"/>
                    <a:pt x="4074160" y="601980"/>
                  </a:cubicBezTo>
                  <a:cubicBezTo>
                    <a:pt x="4044950" y="584200"/>
                    <a:pt x="4017010" y="561340"/>
                    <a:pt x="3995420" y="535940"/>
                  </a:cubicBezTo>
                  <a:cubicBezTo>
                    <a:pt x="3973830" y="510540"/>
                    <a:pt x="3956050" y="480060"/>
                    <a:pt x="3943350" y="448310"/>
                  </a:cubicBezTo>
                  <a:cubicBezTo>
                    <a:pt x="3930650" y="416560"/>
                    <a:pt x="3921760" y="382270"/>
                    <a:pt x="3920490" y="347980"/>
                  </a:cubicBezTo>
                  <a:cubicBezTo>
                    <a:pt x="3919220" y="314960"/>
                    <a:pt x="3923030" y="279400"/>
                    <a:pt x="3931920" y="246380"/>
                  </a:cubicBezTo>
                  <a:cubicBezTo>
                    <a:pt x="3940810" y="213360"/>
                    <a:pt x="3956050" y="180340"/>
                    <a:pt x="3975100" y="152400"/>
                  </a:cubicBezTo>
                  <a:cubicBezTo>
                    <a:pt x="3994150" y="124460"/>
                    <a:pt x="4018280" y="99060"/>
                    <a:pt x="4044950" y="78740"/>
                  </a:cubicBezTo>
                  <a:cubicBezTo>
                    <a:pt x="4071620" y="58420"/>
                    <a:pt x="4104640" y="41910"/>
                    <a:pt x="4136390" y="30480"/>
                  </a:cubicBezTo>
                  <a:cubicBezTo>
                    <a:pt x="4168140" y="20320"/>
                    <a:pt x="4194810" y="16510"/>
                    <a:pt x="4236720" y="13970"/>
                  </a:cubicBezTo>
                  <a:cubicBezTo>
                    <a:pt x="4304030" y="10160"/>
                    <a:pt x="4445000" y="15240"/>
                    <a:pt x="4504690" y="27940"/>
                  </a:cubicBezTo>
                  <a:cubicBezTo>
                    <a:pt x="4536440" y="34290"/>
                    <a:pt x="4550410" y="39370"/>
                    <a:pt x="4575810" y="54610"/>
                  </a:cubicBezTo>
                  <a:cubicBezTo>
                    <a:pt x="4610100" y="76200"/>
                    <a:pt x="4662170" y="121920"/>
                    <a:pt x="4687570" y="153670"/>
                  </a:cubicBezTo>
                  <a:cubicBezTo>
                    <a:pt x="4705350" y="176530"/>
                    <a:pt x="4712970" y="191770"/>
                    <a:pt x="4721860" y="219710"/>
                  </a:cubicBezTo>
                  <a:cubicBezTo>
                    <a:pt x="4733290" y="259080"/>
                    <a:pt x="4745990" y="320040"/>
                    <a:pt x="4739640" y="368300"/>
                  </a:cubicBezTo>
                  <a:cubicBezTo>
                    <a:pt x="4733290" y="416560"/>
                    <a:pt x="4709160" y="472440"/>
                    <a:pt x="4687570" y="508000"/>
                  </a:cubicBezTo>
                  <a:cubicBezTo>
                    <a:pt x="4672330" y="533400"/>
                    <a:pt x="4659630" y="547370"/>
                    <a:pt x="4636770" y="565150"/>
                  </a:cubicBezTo>
                  <a:cubicBezTo>
                    <a:pt x="4605020" y="590550"/>
                    <a:pt x="4544060" y="621030"/>
                    <a:pt x="4504690" y="633730"/>
                  </a:cubicBezTo>
                  <a:cubicBezTo>
                    <a:pt x="4476750" y="642620"/>
                    <a:pt x="4470400" y="642620"/>
                    <a:pt x="4429760" y="643890"/>
                  </a:cubicBezTo>
                  <a:cubicBezTo>
                    <a:pt x="4263390" y="650240"/>
                    <a:pt x="3540760" y="590550"/>
                    <a:pt x="3148330" y="576580"/>
                  </a:cubicBezTo>
                  <a:cubicBezTo>
                    <a:pt x="2815590" y="565150"/>
                    <a:pt x="2590800" y="558800"/>
                    <a:pt x="2227580" y="558800"/>
                  </a:cubicBezTo>
                  <a:cubicBezTo>
                    <a:pt x="1701800" y="558800"/>
                    <a:pt x="567690" y="623570"/>
                    <a:pt x="297180" y="593090"/>
                  </a:cubicBezTo>
                  <a:cubicBezTo>
                    <a:pt x="223520" y="584200"/>
                    <a:pt x="194310" y="575310"/>
                    <a:pt x="158750" y="558800"/>
                  </a:cubicBezTo>
                  <a:cubicBezTo>
                    <a:pt x="133350" y="547370"/>
                    <a:pt x="119380" y="537210"/>
                    <a:pt x="100330" y="518160"/>
                  </a:cubicBezTo>
                  <a:cubicBezTo>
                    <a:pt x="72390" y="490220"/>
                    <a:pt x="34290" y="436880"/>
                    <a:pt x="19050" y="401320"/>
                  </a:cubicBezTo>
                  <a:cubicBezTo>
                    <a:pt x="7620" y="377190"/>
                    <a:pt x="3810" y="359410"/>
                    <a:pt x="2540" y="332740"/>
                  </a:cubicBezTo>
                  <a:cubicBezTo>
                    <a:pt x="0" y="294640"/>
                    <a:pt x="2540" y="234950"/>
                    <a:pt x="19050" y="191770"/>
                  </a:cubicBezTo>
                  <a:cubicBezTo>
                    <a:pt x="35560" y="148590"/>
                    <a:pt x="72390" y="102870"/>
                    <a:pt x="100330" y="74930"/>
                  </a:cubicBezTo>
                  <a:cubicBezTo>
                    <a:pt x="119380" y="55880"/>
                    <a:pt x="133350" y="45720"/>
                    <a:pt x="158750" y="34290"/>
                  </a:cubicBezTo>
                  <a:cubicBezTo>
                    <a:pt x="194310" y="17780"/>
                    <a:pt x="297180" y="0"/>
                    <a:pt x="29718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9780" y="1028700"/>
            <a:ext cx="12548440" cy="8229600"/>
          </a:xfrm>
          <a:custGeom>
            <a:avLst/>
            <a:gdLst/>
            <a:ahLst/>
            <a:cxnLst/>
            <a:rect l="l" t="t" r="r" b="b"/>
            <a:pathLst>
              <a:path w="12548440" h="8229600">
                <a:moveTo>
                  <a:pt x="0" y="0"/>
                </a:moveTo>
                <a:lnTo>
                  <a:pt x="12548440" y="0"/>
                </a:lnTo>
                <a:lnTo>
                  <a:pt x="125484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126</Words>
  <Application>Microsoft Office PowerPoint</Application>
  <PresentationFormat>Tùy chỉnh</PresentationFormat>
  <Paragraphs>21</Paragraphs>
  <Slides>47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47</vt:i4>
      </vt:variant>
    </vt:vector>
  </HeadingPairs>
  <TitlesOfParts>
    <vt:vector size="52" baseType="lpstr">
      <vt:lpstr>Arial</vt:lpstr>
      <vt:lpstr>Noto Sans Bold</vt:lpstr>
      <vt:lpstr>Calibri</vt:lpstr>
      <vt:lpstr>Noto Sans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11</dc:title>
  <cp:lastModifiedBy>Phương Tây</cp:lastModifiedBy>
  <cp:revision>2</cp:revision>
  <dcterms:created xsi:type="dcterms:W3CDTF">2006-08-16T00:00:00Z</dcterms:created>
  <dcterms:modified xsi:type="dcterms:W3CDTF">2023-11-28T08:38:51Z</dcterms:modified>
  <dc:identifier>DAFx5CpbR84</dc:identifier>
</cp:coreProperties>
</file>